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246945-4D8A-448A-A0BC-4C73A301D27D}">
  <a:tblStyle styleId="{EB246945-4D8A-448A-A0BC-4C73A301D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lfaSlabOne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5e5fdc4a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5e5fdc4a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5e5fdc4a7a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5e5fdc4a7a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62636fbc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62636fbc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62636fbcf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62636fbcf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talk about the beyond capacity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5e5fdc4a7a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5e5fdc4a7a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5e5fdc4a7a_1_5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5e5fdc4a7a_1_5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5e5fdc4a7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5e5fdc4a7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Dashboard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5e5fdc4a7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5e5fdc4a7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5e5fdc4a7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5e5fdc4a7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61ccd90b4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61ccd90b4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5e5fdc4a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5e5fdc4a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5e5fdc4a7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5e5fdc4a7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 Falcons selected as Home Team. This chart was developed using a new library called Charts.js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5e5fdc4a7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5e5fdc4a7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see how would the temperatures for a game week be for people to expect in order to attend. Using Plotly, we made a scatter plot. This chart shows us the </a:t>
            </a:r>
            <a:r>
              <a:rPr lang="en"/>
              <a:t>highest</a:t>
            </a:r>
            <a:r>
              <a:rPr lang="en"/>
              <a:t> and lowest temperature of </a:t>
            </a:r>
            <a:r>
              <a:rPr lang="en"/>
              <a:t>Atlanta</a:t>
            </a:r>
            <a:r>
              <a:rPr lang="en"/>
              <a:t> Falcons Game Week. At the </a:t>
            </a:r>
            <a:r>
              <a:rPr lang="en"/>
              <a:t>beginning</a:t>
            </a:r>
            <a:r>
              <a:rPr lang="en"/>
              <a:t> of the game week, we can observe that the temperatures are fairly high. But by week 8 , the temperatures were a bit cooler and pleasant for anyone to attend the game.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5e5fdc4a7a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5e5fdc4a7a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 Falcon’s Attendance Vs. </a:t>
            </a:r>
            <a:r>
              <a:rPr lang="en"/>
              <a:t>Capacity</a:t>
            </a:r>
            <a:r>
              <a:rPr lang="en"/>
              <a:t> Chart. The last week’s </a:t>
            </a:r>
            <a:r>
              <a:rPr lang="en"/>
              <a:t>attendance</a:t>
            </a:r>
            <a:r>
              <a:rPr lang="en"/>
              <a:t> was the least as compared to the rest of the games.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8" name="Google Shape;78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21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2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6" name="Google Shape;106;p22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3" name="Google Shape;113;p23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14" name="Google Shape;114;p23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4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4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24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4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4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4" name="Google Shape;13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63" name="Google Shape;163;p31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34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34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35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35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36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9" name="Google Shape;199;p36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1" name="Google Shape;201;p36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6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7" name="Google Shape;207;p37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9" name="Google Shape;209;p37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1" name="Google Shape;211;p37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3" name="Google Shape;213;p37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2" name="Google Shape;222;p38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4" name="Google Shape;224;p38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8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6" name="Google Shape;226;p38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38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38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9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6" name="Google Shape;236;p39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8" name="Google Shape;238;p39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9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0" name="Google Shape;240;p39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44" name="Google Shape;244;p40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6" name="Google Shape;246;p40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8" name="Google Shape;248;p40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0" name="Google Shape;250;p40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1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1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8" name="Google Shape;2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42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62" name="Google Shape;262;p42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2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2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42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68" name="Google Shape;268;p42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42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42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42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42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42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42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3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3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3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3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3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3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3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3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43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91" name="Google Shape;291;p43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3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3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3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3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accen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4" name="Google Shape;304;p45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45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06" name="Google Shape;306;p45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6" name="Google Shape;316;p47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17" name="Google Shape;317;p47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18" name="Google Shape;31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8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" name="Google Shape;322;p48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48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8" name="Google Shape;328;p49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29" name="Google Shape;3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33" name="Google Shape;333;p50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0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0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1" name="Google Shape;34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5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5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60" name="Google Shape;360;p5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7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5" name="Google Shape;36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8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9" name="Google Shape;36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9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8" name="Google Shape;378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81" name="Google Shape;381;p6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2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6" name="Google Shape;386;p62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1" name="Google Shape;39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4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5" name="Google Shape;395;p64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6" name="Google Shape;39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6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2" name="Google Shape;402;p66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3" name="Google Shape;403;p66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7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8" name="Google Shape;408;p67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9" name="Google Shape;409;p67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8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8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5" name="Google Shape;415;p68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416" name="Google Shape;416;p68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417" name="Google Shape;417;p68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68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9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3" name="Google Shape;423;p69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69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69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6" name="Google Shape;426;p69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7" name="Google Shape;427;p69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69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9" name="Google Shape;429;p69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69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69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2" name="Google Shape;43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0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36" name="Google Shape;436;p70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7" name="Google Shape;43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2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72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7" name="Google Shape;44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3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73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2" name="Google Shape;452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74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7" name="Google Shape;45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5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75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2" name="Google Shape;46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6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7" name="Google Shape;467;p76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8" name="Google Shape;46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7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1" name="Google Shape;471;p77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72" name="Google Shape;472;p7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8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7" name="Google Shape;477;p78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7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9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2" name="Google Shape;482;p79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3" name="Google Shape;483;p79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79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6" name="Google Shape;48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8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80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0" name="Google Shape;490;p80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80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2" name="Google Shape;492;p80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80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4" name="Google Shape;494;p80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80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6" name="Google Shape;49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8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1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0" name="Google Shape;500;p81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81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2" name="Google Shape;502;p81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81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04" name="Google Shape;504;p81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1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6" name="Google Shape;50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8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82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0" name="Google Shape;510;p82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2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2" name="Google Shape;512;p82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82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4" name="Google Shape;514;p82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6" name="Google Shape;516;p82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82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8" name="Google Shape;51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8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3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3" name="Google Shape;523;p83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83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5" name="Google Shape;525;p83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83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7" name="Google Shape;527;p83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83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29" name="Google Shape;529;p83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83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1" name="Google Shape;531;p83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83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3" name="Google Shape;533;p83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83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5" name="Google Shape;53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4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4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39" name="Google Shape;539;p84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4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1" name="Google Shape;541;p84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84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3" name="Google Shape;543;p84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5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547" name="Google Shape;547;p85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85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9" name="Google Shape;549;p85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85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51" name="Google Shape;551;p85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85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3" name="Google Shape;553;p85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4" name="Google Shape;55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6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86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9" name="Google Shape;559;p86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86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1" name="Google Shape;561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8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87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565" name="Google Shape;565;p87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7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7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7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7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" name="Google Shape;570;p87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571" name="Google Shape;571;p87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87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87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87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87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87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87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8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8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8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88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88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8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8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8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88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8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8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8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8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88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594" name="Google Shape;594;p88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8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8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8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8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50.png"/><Relationship Id="rId10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C5E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89"/>
          <p:cNvGrpSpPr/>
          <p:nvPr/>
        </p:nvGrpSpPr>
        <p:grpSpPr>
          <a:xfrm>
            <a:off x="2010858" y="2805409"/>
            <a:ext cx="5253345" cy="1918870"/>
            <a:chOff x="2556751" y="3668225"/>
            <a:chExt cx="4030493" cy="799030"/>
          </a:xfrm>
        </p:grpSpPr>
        <p:sp>
          <p:nvSpPr>
            <p:cNvPr id="605" name="Google Shape;605;p89"/>
            <p:cNvSpPr/>
            <p:nvPr/>
          </p:nvSpPr>
          <p:spPr>
            <a:xfrm>
              <a:off x="6024493" y="3852009"/>
              <a:ext cx="562751" cy="615245"/>
            </a:xfrm>
            <a:custGeom>
              <a:rect b="b" l="l" r="r" t="t"/>
              <a:pathLst>
                <a:path extrusionOk="0" h="3669" w="3356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6017115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2556751" y="3852009"/>
              <a:ext cx="563254" cy="615245"/>
            </a:xfrm>
            <a:custGeom>
              <a:rect b="b" l="l" r="r" t="t"/>
              <a:pathLst>
                <a:path extrusionOk="0" h="3669" w="3359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2929348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2936056" y="3668225"/>
              <a:ext cx="3279080" cy="629499"/>
            </a:xfrm>
            <a:custGeom>
              <a:rect b="b" l="l" r="r" t="t"/>
              <a:pathLst>
                <a:path extrusionOk="0" h="3754" w="19555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89"/>
          <p:cNvSpPr txBox="1"/>
          <p:nvPr>
            <p:ph type="ctrTitle"/>
          </p:nvPr>
        </p:nvSpPr>
        <p:spPr>
          <a:xfrm>
            <a:off x="1776176" y="589050"/>
            <a:ext cx="5790600" cy="1771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</a:t>
            </a:r>
            <a:endParaRPr/>
          </a:p>
        </p:txBody>
      </p:sp>
      <p:sp>
        <p:nvSpPr>
          <p:cNvPr id="611" name="Google Shape;611;p89"/>
          <p:cNvSpPr txBox="1"/>
          <p:nvPr>
            <p:ph idx="1" type="subTitle"/>
          </p:nvPr>
        </p:nvSpPr>
        <p:spPr>
          <a:xfrm>
            <a:off x="2572588" y="2853925"/>
            <a:ext cx="4094700" cy="13143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Maheen Abdulwaheed, Ami Patel,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Gautam Iyer, Sheyla Perez Nazco,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Ashley Moore, Dantrell Person,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Marjorie Muñoz, Fannie Polcari,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Elena Ortiz, Austin Skorb, &amp;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Daniel Webber</a:t>
            </a:r>
            <a:endParaRPr sz="125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612" name="Google Shape;612;p89"/>
          <p:cNvGrpSpPr/>
          <p:nvPr/>
        </p:nvGrpSpPr>
        <p:grpSpPr>
          <a:xfrm>
            <a:off x="7171386" y="1932683"/>
            <a:ext cx="1926228" cy="3216757"/>
            <a:chOff x="6358528" y="1302182"/>
            <a:chExt cx="2300248" cy="3841362"/>
          </a:xfrm>
        </p:grpSpPr>
        <p:sp>
          <p:nvSpPr>
            <p:cNvPr id="613" name="Google Shape;613;p89"/>
            <p:cNvSpPr/>
            <p:nvPr/>
          </p:nvSpPr>
          <p:spPr>
            <a:xfrm>
              <a:off x="8261350" y="3156776"/>
              <a:ext cx="397426" cy="944431"/>
            </a:xfrm>
            <a:custGeom>
              <a:rect b="b" l="l" r="r" t="t"/>
              <a:pathLst>
                <a:path extrusionOk="0" h="5209" w="2192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9"/>
            <p:cNvSpPr/>
            <p:nvPr/>
          </p:nvSpPr>
          <p:spPr>
            <a:xfrm>
              <a:off x="8261350" y="3831421"/>
              <a:ext cx="272686" cy="269786"/>
            </a:xfrm>
            <a:custGeom>
              <a:rect b="b" l="l" r="r" t="t"/>
              <a:pathLst>
                <a:path extrusionOk="0" h="1488" w="1504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8312116" y="3156776"/>
              <a:ext cx="285559" cy="288098"/>
            </a:xfrm>
            <a:custGeom>
              <a:rect b="b" l="l" r="r" t="t"/>
              <a:pathLst>
                <a:path extrusionOk="0" h="1589" w="1575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8164713" y="2662169"/>
              <a:ext cx="420089" cy="716527"/>
            </a:xfrm>
            <a:custGeom>
              <a:rect b="b" l="l" r="r" t="t"/>
              <a:pathLst>
                <a:path extrusionOk="0" h="3952" w="2317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8164713" y="2662169"/>
              <a:ext cx="277763" cy="586348"/>
            </a:xfrm>
            <a:custGeom>
              <a:rect b="b" l="l" r="r" t="t"/>
              <a:pathLst>
                <a:path extrusionOk="0" h="3234" w="1532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8071521" y="2155233"/>
              <a:ext cx="358082" cy="476657"/>
            </a:xfrm>
            <a:custGeom>
              <a:rect b="b" l="l" r="r" t="t"/>
              <a:pathLst>
                <a:path extrusionOk="0" h="2629" w="1975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9"/>
            <p:cNvSpPr/>
            <p:nvPr/>
          </p:nvSpPr>
          <p:spPr>
            <a:xfrm>
              <a:off x="8071521" y="2155233"/>
              <a:ext cx="325084" cy="685705"/>
            </a:xfrm>
            <a:custGeom>
              <a:rect b="b" l="l" r="r" t="t"/>
              <a:pathLst>
                <a:path extrusionOk="0" h="3782" w="1793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9"/>
            <p:cNvSpPr/>
            <p:nvPr/>
          </p:nvSpPr>
          <p:spPr>
            <a:xfrm>
              <a:off x="7130535" y="3808395"/>
              <a:ext cx="1214760" cy="1335148"/>
            </a:xfrm>
            <a:custGeom>
              <a:rect b="b" l="l" r="r" t="t"/>
              <a:pathLst>
                <a:path extrusionOk="0" h="7364" w="670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8095635" y="3973929"/>
              <a:ext cx="176231" cy="413381"/>
            </a:xfrm>
            <a:custGeom>
              <a:rect b="b" l="l" r="r" t="t"/>
              <a:pathLst>
                <a:path extrusionOk="0" h="2280" w="972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9"/>
            <p:cNvSpPr/>
            <p:nvPr/>
          </p:nvSpPr>
          <p:spPr>
            <a:xfrm>
              <a:off x="7176225" y="3811477"/>
              <a:ext cx="267429" cy="1332066"/>
            </a:xfrm>
            <a:custGeom>
              <a:rect b="b" l="l" r="r" t="t"/>
              <a:pathLst>
                <a:path extrusionOk="0" h="7347" w="1475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7206866" y="3821087"/>
              <a:ext cx="206147" cy="1322457"/>
            </a:xfrm>
            <a:custGeom>
              <a:rect b="b" l="l" r="r" t="t"/>
              <a:pathLst>
                <a:path extrusionOk="0" h="7294" w="1137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9"/>
            <p:cNvSpPr/>
            <p:nvPr/>
          </p:nvSpPr>
          <p:spPr>
            <a:xfrm>
              <a:off x="7163533" y="3838855"/>
              <a:ext cx="797209" cy="324540"/>
            </a:xfrm>
            <a:custGeom>
              <a:rect b="b" l="l" r="r" t="t"/>
              <a:pathLst>
                <a:path extrusionOk="0" h="1790" w="4397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7201971" y="3808395"/>
              <a:ext cx="1044150" cy="271417"/>
            </a:xfrm>
            <a:custGeom>
              <a:rect b="b" l="l" r="r" t="t"/>
              <a:pathLst>
                <a:path extrusionOk="0" h="1497" w="5759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6898824" y="2058959"/>
              <a:ext cx="1449372" cy="1946336"/>
            </a:xfrm>
            <a:custGeom>
              <a:rect b="b" l="l" r="r" t="t"/>
              <a:pathLst>
                <a:path extrusionOk="0" h="10735" w="7994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9"/>
            <p:cNvSpPr/>
            <p:nvPr/>
          </p:nvSpPr>
          <p:spPr>
            <a:xfrm>
              <a:off x="7662854" y="2807759"/>
              <a:ext cx="300245" cy="679903"/>
            </a:xfrm>
            <a:custGeom>
              <a:rect b="b" l="l" r="r" t="t"/>
              <a:pathLst>
                <a:path extrusionOk="0" h="3750" w="1656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9"/>
            <p:cNvSpPr/>
            <p:nvPr/>
          </p:nvSpPr>
          <p:spPr>
            <a:xfrm>
              <a:off x="8008789" y="2807759"/>
              <a:ext cx="303509" cy="679903"/>
            </a:xfrm>
            <a:custGeom>
              <a:rect b="b" l="l" r="r" t="t"/>
              <a:pathLst>
                <a:path extrusionOk="0" h="3750" w="1674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6942157" y="2621194"/>
              <a:ext cx="1398243" cy="278307"/>
            </a:xfrm>
            <a:custGeom>
              <a:rect b="b" l="l" r="r" t="t"/>
              <a:pathLst>
                <a:path extrusionOk="0" h="1535" w="7712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>
              <a:off x="6890847" y="2061316"/>
              <a:ext cx="647449" cy="1200074"/>
            </a:xfrm>
            <a:custGeom>
              <a:rect b="b" l="l" r="r" t="t"/>
              <a:pathLst>
                <a:path extrusionOk="0" h="6619" w="3571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7978329" y="2112082"/>
              <a:ext cx="366966" cy="484272"/>
            </a:xfrm>
            <a:custGeom>
              <a:rect b="b" l="l" r="r" t="t"/>
              <a:pathLst>
                <a:path extrusionOk="0" h="2671" w="2024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8006432" y="2117522"/>
              <a:ext cx="338864" cy="509474"/>
            </a:xfrm>
            <a:custGeom>
              <a:rect b="b" l="l" r="r" t="t"/>
              <a:pathLst>
                <a:path extrusionOk="0" h="2810" w="1869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7379833" y="2058959"/>
              <a:ext cx="675008" cy="511831"/>
            </a:xfrm>
            <a:custGeom>
              <a:rect b="b" l="l" r="r" t="t"/>
              <a:pathLst>
                <a:path extrusionOk="0" h="2823" w="3723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8036892" y="2122417"/>
              <a:ext cx="308404" cy="362071"/>
            </a:xfrm>
            <a:custGeom>
              <a:rect b="b" l="l" r="r" t="t"/>
              <a:pathLst>
                <a:path extrusionOk="0" h="1997" w="1701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6447731" y="2546132"/>
              <a:ext cx="797209" cy="696946"/>
            </a:xfrm>
            <a:custGeom>
              <a:rect b="b" l="l" r="r" t="t"/>
              <a:pathLst>
                <a:path extrusionOk="0" h="3844" w="4397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6809621" y="2546132"/>
              <a:ext cx="435319" cy="322909"/>
            </a:xfrm>
            <a:custGeom>
              <a:rect b="b" l="l" r="r" t="t"/>
              <a:pathLst>
                <a:path extrusionOk="0" h="1781" w="2401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6761212" y="2022698"/>
              <a:ext cx="748981" cy="586530"/>
            </a:xfrm>
            <a:custGeom>
              <a:rect b="b" l="l" r="r" t="t"/>
              <a:pathLst>
                <a:path extrusionOk="0" h="3235" w="4131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7405579" y="2058959"/>
              <a:ext cx="601034" cy="461065"/>
            </a:xfrm>
            <a:custGeom>
              <a:rect b="b" l="l" r="r" t="t"/>
              <a:pathLst>
                <a:path extrusionOk="0" h="2543" w="331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7405579" y="2058959"/>
              <a:ext cx="550268" cy="218113"/>
            </a:xfrm>
            <a:custGeom>
              <a:rect b="b" l="l" r="r" t="t"/>
              <a:pathLst>
                <a:path extrusionOk="0" h="1203" w="303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7448911" y="1643946"/>
              <a:ext cx="568036" cy="581634"/>
            </a:xfrm>
            <a:custGeom>
              <a:rect b="b" l="l" r="r" t="t"/>
              <a:pathLst>
                <a:path extrusionOk="0" h="3208" w="3133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7448911" y="1648842"/>
              <a:ext cx="570575" cy="473756"/>
            </a:xfrm>
            <a:custGeom>
              <a:rect b="b" l="l" r="r" t="t"/>
              <a:pathLst>
                <a:path extrusionOk="0" h="2613" w="3147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7920130" y="1618201"/>
              <a:ext cx="162814" cy="469043"/>
            </a:xfrm>
            <a:custGeom>
              <a:rect b="b" l="l" r="r" t="t"/>
              <a:pathLst>
                <a:path extrusionOk="0" h="2587" w="898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9"/>
            <p:cNvSpPr/>
            <p:nvPr/>
          </p:nvSpPr>
          <p:spPr>
            <a:xfrm>
              <a:off x="7960561" y="1618201"/>
              <a:ext cx="122383" cy="469043"/>
            </a:xfrm>
            <a:custGeom>
              <a:rect b="b" l="l" r="r" t="t"/>
              <a:pathLst>
                <a:path extrusionOk="0" h="2587" w="675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7366960" y="1618201"/>
              <a:ext cx="163539" cy="469043"/>
            </a:xfrm>
            <a:custGeom>
              <a:rect b="b" l="l" r="r" t="t"/>
              <a:pathLst>
                <a:path extrusionOk="0" h="2587" w="902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366960" y="1618201"/>
              <a:ext cx="125646" cy="469043"/>
            </a:xfrm>
            <a:custGeom>
              <a:rect b="b" l="l" r="r" t="t"/>
              <a:pathLst>
                <a:path extrusionOk="0" h="2587" w="693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362065" y="1302182"/>
              <a:ext cx="728856" cy="803011"/>
            </a:xfrm>
            <a:custGeom>
              <a:rect b="b" l="l" r="r" t="t"/>
              <a:pathLst>
                <a:path extrusionOk="0" h="4429" w="402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9"/>
            <p:cNvSpPr/>
            <p:nvPr/>
          </p:nvSpPr>
          <p:spPr>
            <a:xfrm>
              <a:off x="7456345" y="1607866"/>
              <a:ext cx="537395" cy="76512"/>
            </a:xfrm>
            <a:custGeom>
              <a:rect b="b" l="l" r="r" t="t"/>
              <a:pathLst>
                <a:path extrusionOk="0" h="422" w="2964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9"/>
            <p:cNvSpPr/>
            <p:nvPr/>
          </p:nvSpPr>
          <p:spPr>
            <a:xfrm>
              <a:off x="7359708" y="1338262"/>
              <a:ext cx="206147" cy="766931"/>
            </a:xfrm>
            <a:custGeom>
              <a:rect b="b" l="l" r="r" t="t"/>
              <a:pathLst>
                <a:path extrusionOk="0" h="4230" w="1137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7886588" y="1338262"/>
              <a:ext cx="206872" cy="766931"/>
            </a:xfrm>
            <a:custGeom>
              <a:rect b="b" l="l" r="r" t="t"/>
              <a:pathLst>
                <a:path extrusionOk="0" h="4230" w="1141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9"/>
            <p:cNvSpPr/>
            <p:nvPr/>
          </p:nvSpPr>
          <p:spPr>
            <a:xfrm>
              <a:off x="7800467" y="1521564"/>
              <a:ext cx="76512" cy="63820"/>
            </a:xfrm>
            <a:custGeom>
              <a:rect b="b" l="l" r="r" t="t"/>
              <a:pathLst>
                <a:path extrusionOk="0" h="352" w="422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9"/>
            <p:cNvSpPr/>
            <p:nvPr/>
          </p:nvSpPr>
          <p:spPr>
            <a:xfrm>
              <a:off x="7797928" y="1607866"/>
              <a:ext cx="88841" cy="28284"/>
            </a:xfrm>
            <a:custGeom>
              <a:rect b="b" l="l" r="r" t="t"/>
              <a:pathLst>
                <a:path extrusionOk="0" h="156" w="49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>
              <a:off x="7576008" y="1521564"/>
              <a:ext cx="76693" cy="63820"/>
            </a:xfrm>
            <a:custGeom>
              <a:rect b="b" l="l" r="r" t="t"/>
              <a:pathLst>
                <a:path extrusionOk="0" h="352" w="423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7565673" y="1607866"/>
              <a:ext cx="89385" cy="28284"/>
            </a:xfrm>
            <a:custGeom>
              <a:rect b="b" l="l" r="r" t="t"/>
              <a:pathLst>
                <a:path extrusionOk="0" h="156" w="493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7680622" y="1302182"/>
              <a:ext cx="89385" cy="344303"/>
            </a:xfrm>
            <a:custGeom>
              <a:rect b="b" l="l" r="r" t="t"/>
              <a:pathLst>
                <a:path extrusionOk="0" h="1899" w="493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7326710" y="1567435"/>
              <a:ext cx="797209" cy="651800"/>
            </a:xfrm>
            <a:custGeom>
              <a:rect b="b" l="l" r="r" t="t"/>
              <a:pathLst>
                <a:path extrusionOk="0" h="3595" w="4397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9"/>
            <p:cNvSpPr/>
            <p:nvPr/>
          </p:nvSpPr>
          <p:spPr>
            <a:xfrm>
              <a:off x="7744261" y="1607866"/>
              <a:ext cx="23389" cy="181"/>
            </a:xfrm>
            <a:custGeom>
              <a:rect b="b" l="l" r="r" t="t"/>
              <a:pathLst>
                <a:path extrusionOk="0" h="1" w="129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9"/>
            <p:cNvSpPr/>
            <p:nvPr/>
          </p:nvSpPr>
          <p:spPr>
            <a:xfrm>
              <a:off x="7769826" y="1607866"/>
              <a:ext cx="221558" cy="18493"/>
            </a:xfrm>
            <a:custGeom>
              <a:rect b="b" l="l" r="r" t="t"/>
              <a:pathLst>
                <a:path extrusionOk="0" h="102" w="1222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9"/>
            <p:cNvSpPr/>
            <p:nvPr/>
          </p:nvSpPr>
          <p:spPr>
            <a:xfrm>
              <a:off x="7991202" y="1626178"/>
              <a:ext cx="74155" cy="15411"/>
            </a:xfrm>
            <a:custGeom>
              <a:rect b="b" l="l" r="r" t="t"/>
              <a:pathLst>
                <a:path extrusionOk="0" h="85" w="409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9"/>
            <p:cNvSpPr/>
            <p:nvPr/>
          </p:nvSpPr>
          <p:spPr>
            <a:xfrm>
              <a:off x="7797928" y="1607866"/>
              <a:ext cx="83945" cy="5621"/>
            </a:xfrm>
            <a:custGeom>
              <a:rect b="b" l="l" r="r" t="t"/>
              <a:pathLst>
                <a:path extrusionOk="0" h="31" w="463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7767469" y="1607866"/>
              <a:ext cx="2538" cy="181"/>
            </a:xfrm>
            <a:custGeom>
              <a:rect b="b" l="l" r="r" t="t"/>
              <a:pathLst>
                <a:path extrusionOk="0" h="1" w="14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7739366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7682979" y="1607866"/>
              <a:ext cx="25927" cy="181"/>
            </a:xfrm>
            <a:custGeom>
              <a:rect b="b" l="l" r="r" t="t"/>
              <a:pathLst>
                <a:path extrusionOk="0" h="1" w="14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7458702" y="1607866"/>
              <a:ext cx="222102" cy="18493"/>
            </a:xfrm>
            <a:custGeom>
              <a:rect b="b" l="l" r="r" t="t"/>
              <a:pathLst>
                <a:path extrusionOk="0" h="102" w="1225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7387811" y="1626178"/>
              <a:ext cx="71073" cy="15411"/>
            </a:xfrm>
            <a:custGeom>
              <a:rect b="b" l="l" r="r" t="t"/>
              <a:pathLst>
                <a:path extrusionOk="0" h="85" w="392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7571113" y="1607866"/>
              <a:ext cx="81588" cy="5621"/>
            </a:xfrm>
            <a:custGeom>
              <a:rect b="b" l="l" r="r" t="t"/>
              <a:pathLst>
                <a:path extrusionOk="0" h="31" w="45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7385454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7502034" y="1656638"/>
              <a:ext cx="445835" cy="12510"/>
            </a:xfrm>
            <a:custGeom>
              <a:rect b="b" l="l" r="r" t="t"/>
              <a:pathLst>
                <a:path extrusionOk="0" h="69" w="2459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7456345" y="1668967"/>
              <a:ext cx="537395" cy="5621"/>
            </a:xfrm>
            <a:custGeom>
              <a:rect b="b" l="l" r="r" t="t"/>
              <a:pathLst>
                <a:path extrusionOk="0" h="31" w="2964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7395063" y="1674406"/>
              <a:ext cx="61463" cy="13054"/>
            </a:xfrm>
            <a:custGeom>
              <a:rect b="b" l="l" r="r" t="t"/>
              <a:pathLst>
                <a:path extrusionOk="0" h="72" w="339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7993559" y="1674406"/>
              <a:ext cx="61282" cy="13054"/>
            </a:xfrm>
            <a:custGeom>
              <a:rect b="b" l="l" r="r" t="t"/>
              <a:pathLst>
                <a:path extrusionOk="0" h="72" w="338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7392706" y="1641408"/>
              <a:ext cx="665217" cy="46052"/>
            </a:xfrm>
            <a:custGeom>
              <a:rect b="b" l="l" r="r" t="t"/>
              <a:pathLst>
                <a:path extrusionOk="0" h="254" w="3669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8021662" y="1989881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7983769" y="1974651"/>
              <a:ext cx="74155" cy="152842"/>
            </a:xfrm>
            <a:custGeom>
              <a:rect b="b" l="l" r="r" t="t"/>
              <a:pathLst>
                <a:path extrusionOk="0" h="843" w="409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8057742" y="1697069"/>
              <a:ext cx="25202" cy="128003"/>
            </a:xfrm>
            <a:custGeom>
              <a:rect b="b" l="l" r="r" t="t"/>
              <a:pathLst>
                <a:path extrusionOk="0" h="706" w="139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8093278" y="1742940"/>
              <a:ext cx="181" cy="43514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8039430" y="1679301"/>
              <a:ext cx="56387" cy="214124"/>
            </a:xfrm>
            <a:custGeom>
              <a:rect b="b" l="l" r="r" t="t"/>
              <a:pathLst>
                <a:path extrusionOk="0" h="1181" w="311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7580903" y="1895782"/>
              <a:ext cx="288098" cy="15411"/>
            </a:xfrm>
            <a:custGeom>
              <a:rect b="b" l="l" r="r" t="t"/>
              <a:pathLst>
                <a:path extrusionOk="0" h="85" w="1589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8031996" y="1944010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8029639" y="1918990"/>
              <a:ext cx="28284" cy="30641"/>
            </a:xfrm>
            <a:custGeom>
              <a:rect b="b" l="l" r="r" t="t"/>
              <a:pathLst>
                <a:path extrusionOk="0" h="169" w="156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7929920" y="1911012"/>
              <a:ext cx="21032" cy="2538"/>
            </a:xfrm>
            <a:custGeom>
              <a:rect b="b" l="l" r="r" t="t"/>
              <a:pathLst>
                <a:path extrusionOk="0" h="14" w="116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7966000" y="1916452"/>
              <a:ext cx="27740" cy="5077"/>
            </a:xfrm>
            <a:custGeom>
              <a:rect b="b" l="l" r="r" t="t"/>
              <a:pathLst>
                <a:path extrusionOk="0" h="28" w="153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7993559" y="1921347"/>
              <a:ext cx="13054" cy="2720"/>
            </a:xfrm>
            <a:custGeom>
              <a:rect b="b" l="l" r="r" t="t"/>
              <a:pathLst>
                <a:path extrusionOk="0" h="15" w="72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7843799" y="1895782"/>
              <a:ext cx="165171" cy="270329"/>
            </a:xfrm>
            <a:custGeom>
              <a:rect b="b" l="l" r="r" t="t"/>
              <a:pathLst>
                <a:path extrusionOk="0" h="1491" w="911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7499677" y="1911012"/>
              <a:ext cx="20306" cy="2538"/>
            </a:xfrm>
            <a:custGeom>
              <a:rect b="b" l="l" r="r" t="t"/>
              <a:pathLst>
                <a:path extrusionOk="0" h="14" w="112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7555883" y="1913369"/>
              <a:ext cx="181" cy="18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7456345" y="1916452"/>
              <a:ext cx="25746" cy="5077"/>
            </a:xfrm>
            <a:custGeom>
              <a:rect b="b" l="l" r="r" t="t"/>
              <a:pathLst>
                <a:path extrusionOk="0" h="28" w="142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7446554" y="1921347"/>
              <a:ext cx="9972" cy="2720"/>
            </a:xfrm>
            <a:custGeom>
              <a:rect b="b" l="l" r="r" t="t"/>
              <a:pathLst>
                <a:path extrusionOk="0" h="15" w="55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7563316" y="1982447"/>
              <a:ext cx="28284" cy="145046"/>
            </a:xfrm>
            <a:custGeom>
              <a:rect b="b" l="l" r="r" t="t"/>
              <a:pathLst>
                <a:path extrusionOk="0" h="800" w="156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7440934" y="1895782"/>
              <a:ext cx="168253" cy="270329"/>
            </a:xfrm>
            <a:custGeom>
              <a:rect b="b" l="l" r="r" t="t"/>
              <a:pathLst>
                <a:path extrusionOk="0" h="1491" w="928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7428242" y="1989881"/>
              <a:ext cx="5621" cy="23389"/>
            </a:xfrm>
            <a:custGeom>
              <a:rect b="b" l="l" r="r" t="t"/>
              <a:pathLst>
                <a:path extrusionOk="0" h="129" w="31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7392706" y="1974651"/>
              <a:ext cx="76512" cy="152842"/>
            </a:xfrm>
            <a:custGeom>
              <a:rect b="b" l="l" r="r" t="t"/>
              <a:pathLst>
                <a:path extrusionOk="0" h="843" w="422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7362065" y="1974651"/>
              <a:ext cx="5077" cy="20850"/>
            </a:xfrm>
            <a:custGeom>
              <a:rect b="b" l="l" r="r" t="t"/>
              <a:pathLst>
                <a:path extrusionOk="0" h="115" w="28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7331605" y="1786273"/>
              <a:ext cx="17949" cy="137794"/>
            </a:xfrm>
            <a:custGeom>
              <a:rect b="b" l="l" r="r" t="t"/>
              <a:pathLst>
                <a:path extrusionOk="0" h="760" w="99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7331605" y="1786273"/>
              <a:ext cx="35536" cy="155381"/>
            </a:xfrm>
            <a:custGeom>
              <a:rect b="b" l="l" r="r" t="t"/>
              <a:pathLst>
                <a:path extrusionOk="0" h="857" w="196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8100531" y="1786273"/>
              <a:ext cx="21032" cy="137794"/>
            </a:xfrm>
            <a:custGeom>
              <a:rect b="b" l="l" r="r" t="t"/>
              <a:pathLst>
                <a:path extrusionOk="0" h="760" w="116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8085301" y="1786273"/>
              <a:ext cx="36262" cy="155381"/>
            </a:xfrm>
            <a:custGeom>
              <a:rect b="b" l="l" r="r" t="t"/>
              <a:pathLst>
                <a:path extrusionOk="0" h="857" w="20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8085301" y="1974651"/>
              <a:ext cx="5621" cy="20850"/>
            </a:xfrm>
            <a:custGeom>
              <a:rect b="b" l="l" r="r" t="t"/>
              <a:pathLst>
                <a:path extrusionOk="0" h="115" w="31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8085301" y="2043548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7366960" y="2043548"/>
              <a:ext cx="718522" cy="175687"/>
            </a:xfrm>
            <a:custGeom>
              <a:rect b="b" l="l" r="r" t="t"/>
              <a:pathLst>
                <a:path extrusionOk="0" h="969" w="3963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7366960" y="1697069"/>
              <a:ext cx="18675" cy="91923"/>
            </a:xfrm>
            <a:custGeom>
              <a:rect b="b" l="l" r="r" t="t"/>
              <a:pathLst>
                <a:path extrusionOk="0" h="507" w="103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7357170" y="1742940"/>
              <a:ext cx="2720" cy="17949"/>
            </a:xfrm>
            <a:custGeom>
              <a:rect b="b" l="l" r="r" t="t"/>
              <a:pathLst>
                <a:path extrusionOk="0" h="99" w="15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7357170" y="1679301"/>
              <a:ext cx="53486" cy="214124"/>
            </a:xfrm>
            <a:custGeom>
              <a:rect b="b" l="l" r="r" t="t"/>
              <a:pathLst>
                <a:path extrusionOk="0" h="1181" w="295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7415913" y="1934220"/>
              <a:ext cx="5077" cy="15411"/>
            </a:xfrm>
            <a:custGeom>
              <a:rect b="b" l="l" r="r" t="t"/>
              <a:pathLst>
                <a:path extrusionOk="0" h="85" w="28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7392706" y="1918990"/>
              <a:ext cx="30822" cy="30641"/>
            </a:xfrm>
            <a:custGeom>
              <a:rect b="b" l="l" r="r" t="t"/>
              <a:pathLst>
                <a:path extrusionOk="0" h="169" w="17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095635" y="1610948"/>
              <a:ext cx="2720" cy="7434"/>
            </a:xfrm>
            <a:custGeom>
              <a:rect b="b" l="l" r="r" t="t"/>
              <a:pathLst>
                <a:path extrusionOk="0" h="41" w="15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7805362" y="1521564"/>
              <a:ext cx="69259" cy="104796"/>
            </a:xfrm>
            <a:custGeom>
              <a:rect b="b" l="l" r="r" t="t"/>
              <a:pathLst>
                <a:path extrusionOk="0" h="578" w="382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7815696" y="1530810"/>
              <a:ext cx="40432" cy="37349"/>
            </a:xfrm>
            <a:custGeom>
              <a:rect b="b" l="l" r="r" t="t"/>
              <a:pathLst>
                <a:path extrusionOk="0" h="206" w="223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7818053" y="1533530"/>
              <a:ext cx="33361" cy="31729"/>
            </a:xfrm>
            <a:custGeom>
              <a:rect b="b" l="l" r="r" t="t"/>
              <a:pathLst>
                <a:path extrusionOk="0" h="175" w="184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7822949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7576008" y="1521564"/>
              <a:ext cx="71798" cy="104796"/>
            </a:xfrm>
            <a:custGeom>
              <a:rect b="b" l="l" r="r" t="t"/>
              <a:pathLst>
                <a:path extrusionOk="0" h="578" w="396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7596314" y="1530810"/>
              <a:ext cx="41157" cy="37349"/>
            </a:xfrm>
            <a:custGeom>
              <a:rect b="b" l="l" r="r" t="t"/>
              <a:pathLst>
                <a:path extrusionOk="0" h="206" w="227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7599397" y="1533530"/>
              <a:ext cx="33179" cy="31729"/>
            </a:xfrm>
            <a:custGeom>
              <a:rect b="b" l="l" r="r" t="t"/>
              <a:pathLst>
                <a:path extrusionOk="0" h="175" w="183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7604111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8075510" y="1955977"/>
              <a:ext cx="20306" cy="52398"/>
            </a:xfrm>
            <a:custGeom>
              <a:rect b="b" l="l" r="r" t="t"/>
              <a:pathLst>
                <a:path extrusionOk="0" h="289" w="112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7357170" y="1955977"/>
              <a:ext cx="17949" cy="52398"/>
            </a:xfrm>
            <a:custGeom>
              <a:rect b="b" l="l" r="r" t="t"/>
              <a:pathLst>
                <a:path extrusionOk="0" h="289" w="99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9"/>
            <p:cNvSpPr/>
            <p:nvPr/>
          </p:nvSpPr>
          <p:spPr>
            <a:xfrm>
              <a:off x="6358528" y="3075550"/>
              <a:ext cx="1011696" cy="957304"/>
            </a:xfrm>
            <a:custGeom>
              <a:rect b="b" l="l" r="r" t="t"/>
              <a:pathLst>
                <a:path extrusionOk="0" h="5280" w="558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9"/>
            <p:cNvSpPr/>
            <p:nvPr/>
          </p:nvSpPr>
          <p:spPr>
            <a:xfrm>
              <a:off x="7219739" y="3729527"/>
              <a:ext cx="150485" cy="303327"/>
            </a:xfrm>
            <a:custGeom>
              <a:rect b="b" l="l" r="r" t="t"/>
              <a:pathLst>
                <a:path extrusionOk="0" h="1673" w="83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9"/>
            <p:cNvSpPr/>
            <p:nvPr/>
          </p:nvSpPr>
          <p:spPr>
            <a:xfrm>
              <a:off x="6432320" y="3075550"/>
              <a:ext cx="407942" cy="185840"/>
            </a:xfrm>
            <a:custGeom>
              <a:rect b="b" l="l" r="r" t="t"/>
              <a:pathLst>
                <a:path extrusionOk="0" h="1025" w="225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9"/>
            <p:cNvSpPr/>
            <p:nvPr/>
          </p:nvSpPr>
          <p:spPr>
            <a:xfrm>
              <a:off x="8118843" y="3846832"/>
              <a:ext cx="412837" cy="445835"/>
            </a:xfrm>
            <a:custGeom>
              <a:rect b="b" l="l" r="r" t="t"/>
              <a:pathLst>
                <a:path extrusionOk="0" h="2459" w="2277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9"/>
            <p:cNvSpPr/>
            <p:nvPr/>
          </p:nvSpPr>
          <p:spPr>
            <a:xfrm>
              <a:off x="8286915" y="3846832"/>
              <a:ext cx="244765" cy="203790"/>
            </a:xfrm>
            <a:custGeom>
              <a:rect b="b" l="l" r="r" t="t"/>
              <a:pathLst>
                <a:path extrusionOk="0" h="1124" w="135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9"/>
            <p:cNvSpPr/>
            <p:nvPr/>
          </p:nvSpPr>
          <p:spPr>
            <a:xfrm>
              <a:off x="8136611" y="3984445"/>
              <a:ext cx="127278" cy="188378"/>
            </a:xfrm>
            <a:custGeom>
              <a:rect b="b" l="l" r="r" t="t"/>
              <a:pathLst>
                <a:path extrusionOk="0" h="1039" w="702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9"/>
            <p:cNvSpPr/>
            <p:nvPr/>
          </p:nvSpPr>
          <p:spPr>
            <a:xfrm>
              <a:off x="8162175" y="4058418"/>
              <a:ext cx="147584" cy="208504"/>
            </a:xfrm>
            <a:custGeom>
              <a:rect b="b" l="l" r="r" t="t"/>
              <a:pathLst>
                <a:path extrusionOk="0" h="1150" w="814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9"/>
            <p:cNvSpPr/>
            <p:nvPr/>
          </p:nvSpPr>
          <p:spPr>
            <a:xfrm>
              <a:off x="8243582" y="4124414"/>
              <a:ext cx="120026" cy="155381"/>
            </a:xfrm>
            <a:custGeom>
              <a:rect b="b" l="l" r="r" t="t"/>
              <a:pathLst>
                <a:path extrusionOk="0" h="857" w="662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89"/>
            <p:cNvSpPr/>
            <p:nvPr/>
          </p:nvSpPr>
          <p:spPr>
            <a:xfrm>
              <a:off x="7270505" y="3737504"/>
              <a:ext cx="692595" cy="410480"/>
            </a:xfrm>
            <a:custGeom>
              <a:rect b="b" l="l" r="r" t="t"/>
              <a:pathLst>
                <a:path extrusionOk="0" h="2264" w="382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89"/>
            <p:cNvSpPr/>
            <p:nvPr/>
          </p:nvSpPr>
          <p:spPr>
            <a:xfrm>
              <a:off x="7270505" y="3737504"/>
              <a:ext cx="168253" cy="300245"/>
            </a:xfrm>
            <a:custGeom>
              <a:rect b="b" l="l" r="r" t="t"/>
              <a:pathLst>
                <a:path extrusionOk="0" h="1656" w="928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89"/>
            <p:cNvSpPr/>
            <p:nvPr/>
          </p:nvSpPr>
          <p:spPr>
            <a:xfrm>
              <a:off x="7670288" y="3973929"/>
              <a:ext cx="165715" cy="99900"/>
            </a:xfrm>
            <a:custGeom>
              <a:rect b="b" l="l" r="r" t="t"/>
              <a:pathLst>
                <a:path extrusionOk="0" h="551" w="914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9"/>
            <p:cNvSpPr/>
            <p:nvPr/>
          </p:nvSpPr>
          <p:spPr>
            <a:xfrm>
              <a:off x="7703286" y="3910471"/>
              <a:ext cx="234793" cy="122383"/>
            </a:xfrm>
            <a:custGeom>
              <a:rect b="b" l="l" r="r" t="t"/>
              <a:pathLst>
                <a:path extrusionOk="0" h="675" w="1295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89"/>
            <p:cNvSpPr/>
            <p:nvPr/>
          </p:nvSpPr>
          <p:spPr>
            <a:xfrm>
              <a:off x="7660497" y="3821087"/>
              <a:ext cx="231711" cy="89566"/>
            </a:xfrm>
            <a:custGeom>
              <a:rect b="b" l="l" r="r" t="t"/>
              <a:pathLst>
                <a:path extrusionOk="0" h="494" w="1278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89"/>
            <p:cNvSpPr/>
            <p:nvPr/>
          </p:nvSpPr>
          <p:spPr>
            <a:xfrm>
              <a:off x="7843799" y="4388942"/>
              <a:ext cx="132173" cy="754602"/>
            </a:xfrm>
            <a:custGeom>
              <a:rect b="b" l="l" r="r" t="t"/>
              <a:pathLst>
                <a:path extrusionOk="0" h="4162" w="729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89"/>
          <p:cNvGrpSpPr/>
          <p:nvPr/>
        </p:nvGrpSpPr>
        <p:grpSpPr>
          <a:xfrm>
            <a:off x="2046347" y="1505217"/>
            <a:ext cx="5454418" cy="609902"/>
            <a:chOff x="3358450" y="3053625"/>
            <a:chExt cx="2375101" cy="284589"/>
          </a:xfrm>
        </p:grpSpPr>
        <p:sp>
          <p:nvSpPr>
            <p:cNvPr id="739" name="Google Shape;739;p89"/>
            <p:cNvSpPr/>
            <p:nvPr/>
          </p:nvSpPr>
          <p:spPr>
            <a:xfrm>
              <a:off x="335845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543490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89"/>
          <p:cNvGrpSpPr/>
          <p:nvPr/>
        </p:nvGrpSpPr>
        <p:grpSpPr>
          <a:xfrm rot="2230757">
            <a:off x="4006904" y="37179"/>
            <a:ext cx="726879" cy="799036"/>
            <a:chOff x="2963725" y="1527825"/>
            <a:chExt cx="263425" cy="289575"/>
          </a:xfrm>
        </p:grpSpPr>
        <p:sp>
          <p:nvSpPr>
            <p:cNvPr id="742" name="Google Shape;742;p89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9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9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7" name="Google Shape;747;p89"/>
          <p:cNvSpPr txBox="1"/>
          <p:nvPr>
            <p:ph idx="2" type="subTitle"/>
          </p:nvPr>
        </p:nvSpPr>
        <p:spPr>
          <a:xfrm>
            <a:off x="28862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Oct</a:t>
            </a:r>
            <a:endParaRPr>
              <a:solidFill>
                <a:srgbClr val="FFFAE1"/>
              </a:solidFill>
            </a:endParaRPr>
          </a:p>
        </p:txBody>
      </p:sp>
      <p:sp>
        <p:nvSpPr>
          <p:cNvPr id="748" name="Google Shape;748;p89"/>
          <p:cNvSpPr txBox="1"/>
          <p:nvPr>
            <p:ph idx="3" type="subTitle"/>
          </p:nvPr>
        </p:nvSpPr>
        <p:spPr>
          <a:xfrm>
            <a:off x="49661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6</a:t>
            </a:r>
            <a:endParaRPr>
              <a:solidFill>
                <a:srgbClr val="FFFAE1"/>
              </a:solidFill>
            </a:endParaRPr>
          </a:p>
        </p:txBody>
      </p:sp>
      <p:grpSp>
        <p:nvGrpSpPr>
          <p:cNvPr id="749" name="Google Shape;749;p89"/>
          <p:cNvGrpSpPr/>
          <p:nvPr/>
        </p:nvGrpSpPr>
        <p:grpSpPr>
          <a:xfrm>
            <a:off x="167771" y="1932683"/>
            <a:ext cx="1925776" cy="3216761"/>
            <a:chOff x="337071" y="1932683"/>
            <a:chExt cx="1925776" cy="3216761"/>
          </a:xfrm>
        </p:grpSpPr>
        <p:sp>
          <p:nvSpPr>
            <p:cNvPr id="750" name="Google Shape;750;p89"/>
            <p:cNvSpPr/>
            <p:nvPr/>
          </p:nvSpPr>
          <p:spPr>
            <a:xfrm>
              <a:off x="337071" y="3483595"/>
              <a:ext cx="330832" cy="791932"/>
            </a:xfrm>
            <a:custGeom>
              <a:rect b="b" l="l" r="r" t="t"/>
              <a:pathLst>
                <a:path extrusionOk="0" h="5216" w="2179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9"/>
            <p:cNvSpPr/>
            <p:nvPr/>
          </p:nvSpPr>
          <p:spPr>
            <a:xfrm>
              <a:off x="441376" y="4048695"/>
              <a:ext cx="226527" cy="226830"/>
            </a:xfrm>
            <a:custGeom>
              <a:rect b="b" l="l" r="r" t="t"/>
              <a:pathLst>
                <a:path extrusionOk="0" h="1494" w="1492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9"/>
            <p:cNvSpPr/>
            <p:nvPr/>
          </p:nvSpPr>
          <p:spPr>
            <a:xfrm>
              <a:off x="386111" y="3483595"/>
              <a:ext cx="238673" cy="243379"/>
            </a:xfrm>
            <a:custGeom>
              <a:rect b="b" l="l" r="r" t="t"/>
              <a:pathLst>
                <a:path extrusionOk="0" h="1603" w="1572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9"/>
            <p:cNvSpPr/>
            <p:nvPr/>
          </p:nvSpPr>
          <p:spPr>
            <a:xfrm>
              <a:off x="396891" y="3070018"/>
              <a:ext cx="353910" cy="600630"/>
            </a:xfrm>
            <a:custGeom>
              <a:rect b="b" l="l" r="r" t="t"/>
              <a:pathLst>
                <a:path extrusionOk="0" h="3956" w="2331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9"/>
            <p:cNvSpPr/>
            <p:nvPr/>
          </p:nvSpPr>
          <p:spPr>
            <a:xfrm>
              <a:off x="516227" y="3070018"/>
              <a:ext cx="234573" cy="492680"/>
            </a:xfrm>
            <a:custGeom>
              <a:rect b="b" l="l" r="r" t="t"/>
              <a:pathLst>
                <a:path extrusionOk="0" h="3245" w="1545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9"/>
            <p:cNvSpPr/>
            <p:nvPr/>
          </p:nvSpPr>
          <p:spPr>
            <a:xfrm>
              <a:off x="456255" y="2646269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9"/>
            <p:cNvSpPr/>
            <p:nvPr/>
          </p:nvSpPr>
          <p:spPr>
            <a:xfrm>
              <a:off x="456255" y="2646282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9"/>
            <p:cNvSpPr/>
            <p:nvPr/>
          </p:nvSpPr>
          <p:spPr>
            <a:xfrm>
              <a:off x="526855" y="2646269"/>
              <a:ext cx="299707" cy="400369"/>
            </a:xfrm>
            <a:custGeom>
              <a:rect b="b" l="l" r="r" t="t"/>
              <a:pathLst>
                <a:path extrusionOk="0" h="2637" w="1974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9"/>
            <p:cNvSpPr/>
            <p:nvPr/>
          </p:nvSpPr>
          <p:spPr>
            <a:xfrm>
              <a:off x="554639" y="2646269"/>
              <a:ext cx="271923" cy="575426"/>
            </a:xfrm>
            <a:custGeom>
              <a:rect b="b" l="l" r="r" t="t"/>
              <a:pathLst>
                <a:path extrusionOk="0" h="3790" w="1791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9"/>
            <p:cNvSpPr/>
            <p:nvPr/>
          </p:nvSpPr>
          <p:spPr>
            <a:xfrm>
              <a:off x="599124" y="4031842"/>
              <a:ext cx="1015726" cy="1117602"/>
            </a:xfrm>
            <a:custGeom>
              <a:rect b="b" l="l" r="r" t="t"/>
              <a:pathLst>
                <a:path extrusionOk="0" h="7361" w="669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9"/>
            <p:cNvSpPr/>
            <p:nvPr/>
          </p:nvSpPr>
          <p:spPr>
            <a:xfrm>
              <a:off x="661070" y="4168486"/>
              <a:ext cx="145451" cy="346167"/>
            </a:xfrm>
            <a:custGeom>
              <a:rect b="b" l="l" r="r" t="t"/>
              <a:pathLst>
                <a:path extrusionOk="0" h="2280" w="958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9"/>
            <p:cNvSpPr/>
            <p:nvPr/>
          </p:nvSpPr>
          <p:spPr>
            <a:xfrm>
              <a:off x="1354160" y="4033967"/>
              <a:ext cx="224249" cy="1115477"/>
            </a:xfrm>
            <a:custGeom>
              <a:rect b="b" l="l" r="r" t="t"/>
              <a:pathLst>
                <a:path extrusionOk="0" h="7347" w="1477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9"/>
            <p:cNvSpPr/>
            <p:nvPr/>
          </p:nvSpPr>
          <p:spPr>
            <a:xfrm>
              <a:off x="1379666" y="4042621"/>
              <a:ext cx="173235" cy="1106822"/>
            </a:xfrm>
            <a:custGeom>
              <a:rect b="b" l="l" r="r" t="t"/>
              <a:pathLst>
                <a:path extrusionOk="0" h="7290" w="1141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9"/>
            <p:cNvSpPr/>
            <p:nvPr/>
          </p:nvSpPr>
          <p:spPr>
            <a:xfrm>
              <a:off x="921605" y="4057501"/>
              <a:ext cx="665612" cy="269190"/>
            </a:xfrm>
            <a:custGeom>
              <a:rect b="b" l="l" r="r" t="t"/>
              <a:pathLst>
                <a:path extrusionOk="0" h="1773" w="4384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9"/>
            <p:cNvSpPr/>
            <p:nvPr/>
          </p:nvSpPr>
          <p:spPr>
            <a:xfrm>
              <a:off x="682477" y="4031842"/>
              <a:ext cx="874526" cy="225008"/>
            </a:xfrm>
            <a:custGeom>
              <a:rect b="b" l="l" r="r" t="t"/>
              <a:pathLst>
                <a:path extrusionOk="0" h="1482" w="576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9"/>
            <p:cNvSpPr/>
            <p:nvPr/>
          </p:nvSpPr>
          <p:spPr>
            <a:xfrm>
              <a:off x="596999" y="2564283"/>
              <a:ext cx="1213861" cy="1631083"/>
            </a:xfrm>
            <a:custGeom>
              <a:rect b="b" l="l" r="r" t="t"/>
              <a:pathLst>
                <a:path extrusionOk="0" h="10743" w="7995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9"/>
            <p:cNvSpPr/>
            <p:nvPr/>
          </p:nvSpPr>
          <p:spPr>
            <a:xfrm>
              <a:off x="614459" y="3191328"/>
              <a:ext cx="251426" cy="571934"/>
            </a:xfrm>
            <a:custGeom>
              <a:rect b="b" l="l" r="r" t="t"/>
              <a:pathLst>
                <a:path extrusionOk="0" h="3767" w="1656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9"/>
            <p:cNvSpPr/>
            <p:nvPr/>
          </p:nvSpPr>
          <p:spPr>
            <a:xfrm>
              <a:off x="906270" y="3191328"/>
              <a:ext cx="273441" cy="571934"/>
            </a:xfrm>
            <a:custGeom>
              <a:rect b="b" l="l" r="r" t="t"/>
              <a:pathLst>
                <a:path extrusionOk="0" h="3767" w="1801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9"/>
            <p:cNvSpPr/>
            <p:nvPr/>
          </p:nvSpPr>
          <p:spPr>
            <a:xfrm>
              <a:off x="603679" y="3036920"/>
              <a:ext cx="1170894" cy="233966"/>
            </a:xfrm>
            <a:custGeom>
              <a:rect b="b" l="l" r="r" t="t"/>
              <a:pathLst>
                <a:path extrusionOk="0" h="1541" w="7712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9"/>
            <p:cNvSpPr/>
            <p:nvPr/>
          </p:nvSpPr>
          <p:spPr>
            <a:xfrm>
              <a:off x="1275210" y="2568990"/>
              <a:ext cx="539747" cy="1004339"/>
            </a:xfrm>
            <a:custGeom>
              <a:rect b="b" l="l" r="r" t="t"/>
              <a:pathLst>
                <a:path extrusionOk="0" h="6615" w="3555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9"/>
            <p:cNvSpPr/>
            <p:nvPr/>
          </p:nvSpPr>
          <p:spPr>
            <a:xfrm>
              <a:off x="836126" y="2564283"/>
              <a:ext cx="571934" cy="429216"/>
            </a:xfrm>
            <a:custGeom>
              <a:rect b="b" l="l" r="r" t="t"/>
              <a:pathLst>
                <a:path extrusionOk="0" h="2827" w="3767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9"/>
            <p:cNvSpPr/>
            <p:nvPr/>
          </p:nvSpPr>
          <p:spPr>
            <a:xfrm>
              <a:off x="596999" y="2609376"/>
              <a:ext cx="316105" cy="433164"/>
            </a:xfrm>
            <a:custGeom>
              <a:rect b="b" l="l" r="r" t="t"/>
              <a:pathLst>
                <a:path extrusionOk="0" h="2853" w="2082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9"/>
            <p:cNvSpPr/>
            <p:nvPr/>
          </p:nvSpPr>
          <p:spPr>
            <a:xfrm>
              <a:off x="599124" y="2620155"/>
              <a:ext cx="256133" cy="302592"/>
            </a:xfrm>
            <a:custGeom>
              <a:rect b="b" l="l" r="r" t="t"/>
              <a:pathLst>
                <a:path extrusionOk="0" h="1993" w="1687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9"/>
            <p:cNvSpPr/>
            <p:nvPr/>
          </p:nvSpPr>
          <p:spPr>
            <a:xfrm>
              <a:off x="1518436" y="2973912"/>
              <a:ext cx="667586" cy="584688"/>
            </a:xfrm>
            <a:custGeom>
              <a:rect b="b" l="l" r="r" t="t"/>
              <a:pathLst>
                <a:path extrusionOk="0" h="3851" w="4397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9"/>
            <p:cNvSpPr/>
            <p:nvPr/>
          </p:nvSpPr>
          <p:spPr>
            <a:xfrm>
              <a:off x="1518436" y="2973912"/>
              <a:ext cx="365145" cy="271316"/>
            </a:xfrm>
            <a:custGeom>
              <a:rect b="b" l="l" r="r" t="t"/>
              <a:pathLst>
                <a:path extrusionOk="0" h="1787" w="2405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1298895" y="2535588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9"/>
            <p:cNvSpPr/>
            <p:nvPr/>
          </p:nvSpPr>
          <p:spPr>
            <a:xfrm>
              <a:off x="1300557" y="2536216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9"/>
            <p:cNvSpPr/>
            <p:nvPr/>
          </p:nvSpPr>
          <p:spPr>
            <a:xfrm>
              <a:off x="1298895" y="2535588"/>
              <a:ext cx="627199" cy="492073"/>
            </a:xfrm>
            <a:custGeom>
              <a:rect b="b" l="l" r="r" t="t"/>
              <a:pathLst>
                <a:path extrusionOk="0" h="3241" w="4131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9"/>
            <p:cNvSpPr/>
            <p:nvPr/>
          </p:nvSpPr>
          <p:spPr>
            <a:xfrm>
              <a:off x="883193" y="2566864"/>
              <a:ext cx="501334" cy="384124"/>
            </a:xfrm>
            <a:custGeom>
              <a:rect b="b" l="l" r="r" t="t"/>
              <a:pathLst>
                <a:path extrusionOk="0" h="2530" w="3302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9"/>
            <p:cNvSpPr/>
            <p:nvPr/>
          </p:nvSpPr>
          <p:spPr>
            <a:xfrm>
              <a:off x="925704" y="2566864"/>
              <a:ext cx="458823" cy="182648"/>
            </a:xfrm>
            <a:custGeom>
              <a:rect b="b" l="l" r="r" t="t"/>
              <a:pathLst>
                <a:path extrusionOk="0" h="1203" w="3022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9"/>
            <p:cNvSpPr/>
            <p:nvPr/>
          </p:nvSpPr>
          <p:spPr>
            <a:xfrm>
              <a:off x="1413979" y="3417854"/>
              <a:ext cx="848868" cy="799979"/>
            </a:xfrm>
            <a:custGeom>
              <a:rect b="b" l="l" r="r" t="t"/>
              <a:pathLst>
                <a:path extrusionOk="0" h="5269" w="5591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9"/>
            <p:cNvSpPr/>
            <p:nvPr/>
          </p:nvSpPr>
          <p:spPr>
            <a:xfrm>
              <a:off x="1413979" y="3965797"/>
              <a:ext cx="128142" cy="252034"/>
            </a:xfrm>
            <a:custGeom>
              <a:rect b="b" l="l" r="r" t="t"/>
              <a:pathLst>
                <a:path extrusionOk="0" h="1660" w="844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9"/>
            <p:cNvSpPr/>
            <p:nvPr/>
          </p:nvSpPr>
          <p:spPr>
            <a:xfrm>
              <a:off x="1859895" y="3417854"/>
              <a:ext cx="341460" cy="153498"/>
            </a:xfrm>
            <a:custGeom>
              <a:rect b="b" l="l" r="r" t="t"/>
              <a:pathLst>
                <a:path extrusionOk="0" h="1011" w="2249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9"/>
            <p:cNvSpPr/>
            <p:nvPr/>
          </p:nvSpPr>
          <p:spPr>
            <a:xfrm>
              <a:off x="443502" y="4061600"/>
              <a:ext cx="345711" cy="373344"/>
            </a:xfrm>
            <a:custGeom>
              <a:rect b="b" l="l" r="r" t="t"/>
              <a:pathLst>
                <a:path extrusionOk="0" h="2459" w="2277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9"/>
            <p:cNvSpPr/>
            <p:nvPr/>
          </p:nvSpPr>
          <p:spPr>
            <a:xfrm>
              <a:off x="443502" y="4061600"/>
              <a:ext cx="204967" cy="173083"/>
            </a:xfrm>
            <a:custGeom>
              <a:rect b="b" l="l" r="r" t="t"/>
              <a:pathLst>
                <a:path extrusionOk="0" h="1140" w="135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9"/>
            <p:cNvSpPr/>
            <p:nvPr/>
          </p:nvSpPr>
          <p:spPr>
            <a:xfrm>
              <a:off x="667750" y="4176685"/>
              <a:ext cx="106583" cy="158356"/>
            </a:xfrm>
            <a:custGeom>
              <a:rect b="b" l="l" r="r" t="t"/>
              <a:pathLst>
                <a:path extrusionOk="0" h="1043" w="702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9"/>
            <p:cNvSpPr/>
            <p:nvPr/>
          </p:nvSpPr>
          <p:spPr>
            <a:xfrm>
              <a:off x="629338" y="4238630"/>
              <a:ext cx="121462" cy="175209"/>
            </a:xfrm>
            <a:custGeom>
              <a:rect b="b" l="l" r="r" t="t"/>
              <a:pathLst>
                <a:path extrusionOk="0" h="1154" w="80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9"/>
            <p:cNvSpPr/>
            <p:nvPr/>
          </p:nvSpPr>
          <p:spPr>
            <a:xfrm>
              <a:off x="582272" y="4294502"/>
              <a:ext cx="102484" cy="132090"/>
            </a:xfrm>
            <a:custGeom>
              <a:rect b="b" l="l" r="r" t="t"/>
              <a:pathLst>
                <a:path extrusionOk="0" h="870" w="675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9"/>
            <p:cNvSpPr/>
            <p:nvPr/>
          </p:nvSpPr>
          <p:spPr>
            <a:xfrm>
              <a:off x="919024" y="3969896"/>
              <a:ext cx="580588" cy="345863"/>
            </a:xfrm>
            <a:custGeom>
              <a:rect b="b" l="l" r="r" t="t"/>
              <a:pathLst>
                <a:path extrusionOk="0" h="2278" w="3824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9"/>
            <p:cNvSpPr/>
            <p:nvPr/>
          </p:nvSpPr>
          <p:spPr>
            <a:xfrm>
              <a:off x="1356741" y="3969896"/>
              <a:ext cx="142870" cy="254007"/>
            </a:xfrm>
            <a:custGeom>
              <a:rect b="b" l="l" r="r" t="t"/>
              <a:pathLst>
                <a:path extrusionOk="0" h="1673" w="941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9"/>
            <p:cNvSpPr/>
            <p:nvPr/>
          </p:nvSpPr>
          <p:spPr>
            <a:xfrm>
              <a:off x="1026062" y="4170612"/>
              <a:ext cx="136189" cy="80924"/>
            </a:xfrm>
            <a:custGeom>
              <a:rect b="b" l="l" r="r" t="t"/>
              <a:pathLst>
                <a:path extrusionOk="0" h="533" w="897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9"/>
            <p:cNvSpPr/>
            <p:nvPr/>
          </p:nvSpPr>
          <p:spPr>
            <a:xfrm>
              <a:off x="938458" y="4115347"/>
              <a:ext cx="196161" cy="102939"/>
            </a:xfrm>
            <a:custGeom>
              <a:rect b="b" l="l" r="r" t="t"/>
              <a:pathLst>
                <a:path extrusionOk="0" h="678" w="1292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9"/>
            <p:cNvSpPr/>
            <p:nvPr/>
          </p:nvSpPr>
          <p:spPr>
            <a:xfrm>
              <a:off x="976870" y="4042621"/>
              <a:ext cx="194187" cy="72877"/>
            </a:xfrm>
            <a:custGeom>
              <a:rect b="b" l="l" r="r" t="t"/>
              <a:pathLst>
                <a:path extrusionOk="0" h="480" w="1279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9"/>
            <p:cNvSpPr/>
            <p:nvPr/>
          </p:nvSpPr>
          <p:spPr>
            <a:xfrm>
              <a:off x="908851" y="4516018"/>
              <a:ext cx="110682" cy="633424"/>
            </a:xfrm>
            <a:custGeom>
              <a:rect b="b" l="l" r="r" t="t"/>
              <a:pathLst>
                <a:path extrusionOk="0" h="4172" w="729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9"/>
            <p:cNvSpPr/>
            <p:nvPr/>
          </p:nvSpPr>
          <p:spPr>
            <a:xfrm>
              <a:off x="601411" y="2609676"/>
              <a:ext cx="307299" cy="405531"/>
            </a:xfrm>
            <a:custGeom>
              <a:rect b="b" l="l" r="r" t="t"/>
              <a:pathLst>
                <a:path extrusionOk="0" h="2671" w="2024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9"/>
            <p:cNvSpPr/>
            <p:nvPr/>
          </p:nvSpPr>
          <p:spPr>
            <a:xfrm>
              <a:off x="874538" y="2218877"/>
              <a:ext cx="475676" cy="487214"/>
            </a:xfrm>
            <a:custGeom>
              <a:rect b="b" l="l" r="r" t="t"/>
              <a:pathLst>
                <a:path extrusionOk="0" h="3209" w="3133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89"/>
            <p:cNvSpPr/>
            <p:nvPr/>
          </p:nvSpPr>
          <p:spPr>
            <a:xfrm>
              <a:off x="872413" y="2221458"/>
              <a:ext cx="477801" cy="396725"/>
            </a:xfrm>
            <a:custGeom>
              <a:rect b="b" l="l" r="r" t="t"/>
              <a:pathLst>
                <a:path extrusionOk="0" h="2613" w="3147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89"/>
            <p:cNvSpPr/>
            <p:nvPr/>
          </p:nvSpPr>
          <p:spPr>
            <a:xfrm>
              <a:off x="819273" y="2195799"/>
              <a:ext cx="134216" cy="392170"/>
            </a:xfrm>
            <a:custGeom>
              <a:rect b="b" l="l" r="r" t="t"/>
              <a:pathLst>
                <a:path extrusionOk="0" h="2583" w="884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89"/>
            <p:cNvSpPr/>
            <p:nvPr/>
          </p:nvSpPr>
          <p:spPr>
            <a:xfrm>
              <a:off x="819273" y="2195799"/>
              <a:ext cx="102484" cy="392170"/>
            </a:xfrm>
            <a:custGeom>
              <a:rect b="b" l="l" r="r" t="t"/>
              <a:pathLst>
                <a:path extrusionOk="0" h="2583" w="675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89"/>
            <p:cNvSpPr/>
            <p:nvPr/>
          </p:nvSpPr>
          <p:spPr>
            <a:xfrm>
              <a:off x="1279916" y="2195799"/>
              <a:ext cx="136341" cy="392170"/>
            </a:xfrm>
            <a:custGeom>
              <a:rect b="b" l="l" r="r" t="t"/>
              <a:pathLst>
                <a:path extrusionOk="0" h="2583" w="898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89"/>
            <p:cNvSpPr/>
            <p:nvPr/>
          </p:nvSpPr>
          <p:spPr>
            <a:xfrm>
              <a:off x="1313622" y="2195799"/>
              <a:ext cx="102635" cy="392170"/>
            </a:xfrm>
            <a:custGeom>
              <a:rect b="b" l="l" r="r" t="t"/>
              <a:pathLst>
                <a:path extrusionOk="0" h="2583" w="676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89"/>
            <p:cNvSpPr/>
            <p:nvPr/>
          </p:nvSpPr>
          <p:spPr>
            <a:xfrm>
              <a:off x="812593" y="1932683"/>
              <a:ext cx="610195" cy="671533"/>
            </a:xfrm>
            <a:custGeom>
              <a:rect b="b" l="l" r="r" t="t"/>
              <a:pathLst>
                <a:path extrusionOk="0" h="4423" w="4019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9"/>
            <p:cNvSpPr/>
            <p:nvPr/>
          </p:nvSpPr>
          <p:spPr>
            <a:xfrm>
              <a:off x="1251676" y="1962897"/>
              <a:ext cx="173235" cy="641319"/>
            </a:xfrm>
            <a:custGeom>
              <a:rect b="b" l="l" r="r" t="t"/>
              <a:pathLst>
                <a:path extrusionOk="0" h="4224" w="1141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89"/>
            <p:cNvSpPr/>
            <p:nvPr/>
          </p:nvSpPr>
          <p:spPr>
            <a:xfrm>
              <a:off x="810467" y="1962897"/>
              <a:ext cx="172628" cy="641319"/>
            </a:xfrm>
            <a:custGeom>
              <a:rect b="b" l="l" r="r" t="t"/>
              <a:pathLst>
                <a:path extrusionOk="0" h="4224" w="1137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89"/>
            <p:cNvSpPr/>
            <p:nvPr/>
          </p:nvSpPr>
          <p:spPr>
            <a:xfrm>
              <a:off x="1079201" y="1932683"/>
              <a:ext cx="76977" cy="288928"/>
            </a:xfrm>
            <a:custGeom>
              <a:rect b="b" l="l" r="r" t="t"/>
              <a:pathLst>
                <a:path extrusionOk="0" h="1903" w="507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89"/>
            <p:cNvSpPr/>
            <p:nvPr/>
          </p:nvSpPr>
          <p:spPr>
            <a:xfrm>
              <a:off x="782835" y="2152832"/>
              <a:ext cx="667737" cy="548401"/>
            </a:xfrm>
            <a:custGeom>
              <a:rect b="b" l="l" r="r" t="t"/>
              <a:pathLst>
                <a:path extrusionOk="0" h="3612" w="4398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89"/>
            <p:cNvSpPr/>
            <p:nvPr/>
          </p:nvSpPr>
          <p:spPr>
            <a:xfrm>
              <a:off x="1418079" y="2496264"/>
              <a:ext cx="4707" cy="15031"/>
            </a:xfrm>
            <a:custGeom>
              <a:rect b="b" l="l" r="r" t="t"/>
              <a:pathLst>
                <a:path extrusionOk="0" h="99" w="31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9" name="Google Shape;809;p89"/>
            <p:cNvGrpSpPr/>
            <p:nvPr/>
          </p:nvGrpSpPr>
          <p:grpSpPr>
            <a:xfrm>
              <a:off x="784961" y="2174240"/>
              <a:ext cx="663484" cy="526991"/>
              <a:chOff x="667564" y="1554562"/>
              <a:chExt cx="792314" cy="629318"/>
            </a:xfrm>
          </p:grpSpPr>
          <p:sp>
            <p:nvSpPr>
              <p:cNvPr id="810" name="Google Shape;810;p89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89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89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rect b="b" l="l" r="r" t="t"/>
                <a:pathLst>
                  <a:path extrusionOk="0" h="265" w="3669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89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89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89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rect b="b" l="l" r="r" t="t"/>
                <a:pathLst>
                  <a:path extrusionOk="0" h="98" w="1602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89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89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rect b="b" l="l" r="r" t="t"/>
                <a:pathLst>
                  <a:path extrusionOk="0" h="1504" w="928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89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rect b="b" l="l" r="r" t="t"/>
                <a:pathLst>
                  <a:path extrusionOk="0" h="1504" w="912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89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89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rect b="b" l="l" r="r" t="t"/>
                <a:pathLst>
                  <a:path extrusionOk="0" h="857" w="20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89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rect b="b" l="l" r="r" t="t"/>
                <a:pathLst>
                  <a:path extrusionOk="0" h="857" w="21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89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rect b="b" l="l" r="r" t="t"/>
                <a:pathLst>
                  <a:path extrusionOk="0" h="1350" w="3989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89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89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89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rect b="b" l="l" r="r" t="t"/>
                <a:pathLst>
                  <a:path extrusionOk="0" h="44" w="18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6" name="Google Shape;826;p89"/>
            <p:cNvSpPr/>
            <p:nvPr/>
          </p:nvSpPr>
          <p:spPr>
            <a:xfrm>
              <a:off x="1428858" y="2191244"/>
              <a:ext cx="152" cy="6680"/>
            </a:xfrm>
            <a:custGeom>
              <a:rect b="b" l="l" r="r" t="t"/>
              <a:pathLst>
                <a:path extrusionOk="0" h="44" w="1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9"/>
            <p:cNvSpPr/>
            <p:nvPr/>
          </p:nvSpPr>
          <p:spPr>
            <a:xfrm>
              <a:off x="993722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9"/>
            <p:cNvSpPr/>
            <p:nvPr/>
          </p:nvSpPr>
          <p:spPr>
            <a:xfrm>
              <a:off x="1008602" y="2122770"/>
              <a:ext cx="34465" cy="30669"/>
            </a:xfrm>
            <a:custGeom>
              <a:rect b="b" l="l" r="r" t="t"/>
              <a:pathLst>
                <a:path extrusionOk="0" h="202" w="227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9"/>
            <p:cNvSpPr/>
            <p:nvPr/>
          </p:nvSpPr>
          <p:spPr>
            <a:xfrm>
              <a:off x="1011183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9"/>
            <p:cNvSpPr/>
            <p:nvPr/>
          </p:nvSpPr>
          <p:spPr>
            <a:xfrm>
              <a:off x="1015282" y="2127487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9"/>
            <p:cNvSpPr/>
            <p:nvPr/>
          </p:nvSpPr>
          <p:spPr>
            <a:xfrm>
              <a:off x="1183658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9"/>
            <p:cNvSpPr/>
            <p:nvPr/>
          </p:nvSpPr>
          <p:spPr>
            <a:xfrm>
              <a:off x="1192312" y="2122770"/>
              <a:ext cx="34009" cy="30669"/>
            </a:xfrm>
            <a:custGeom>
              <a:rect b="b" l="l" r="r" t="t"/>
              <a:pathLst>
                <a:path extrusionOk="0" h="202" w="224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9"/>
            <p:cNvSpPr/>
            <p:nvPr/>
          </p:nvSpPr>
          <p:spPr>
            <a:xfrm>
              <a:off x="1194438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9"/>
            <p:cNvSpPr/>
            <p:nvPr/>
          </p:nvSpPr>
          <p:spPr>
            <a:xfrm>
              <a:off x="1198537" y="2127173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9"/>
            <p:cNvSpPr/>
            <p:nvPr/>
          </p:nvSpPr>
          <p:spPr>
            <a:xfrm>
              <a:off x="808494" y="2480019"/>
              <a:ext cx="15031" cy="42815"/>
            </a:xfrm>
            <a:custGeom>
              <a:rect b="b" l="l" r="r" t="t"/>
              <a:pathLst>
                <a:path extrusionOk="0" h="282" w="99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9"/>
            <p:cNvSpPr/>
            <p:nvPr/>
          </p:nvSpPr>
          <p:spPr>
            <a:xfrm>
              <a:off x="1409880" y="2480019"/>
              <a:ext cx="17005" cy="42815"/>
            </a:xfrm>
            <a:custGeom>
              <a:rect b="b" l="l" r="r" t="t"/>
              <a:pathLst>
                <a:path extrusionOk="0" h="282" w="112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89"/>
          <p:cNvSpPr txBox="1"/>
          <p:nvPr>
            <p:ph type="ctrTitle"/>
          </p:nvPr>
        </p:nvSpPr>
        <p:spPr>
          <a:xfrm>
            <a:off x="2128200" y="2179563"/>
            <a:ext cx="4887600" cy="609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D34E"/>
                </a:solidFill>
              </a:rPr>
              <a:t>Group F - Third and Long</a:t>
            </a:r>
            <a:endParaRPr sz="2700">
              <a:solidFill>
                <a:srgbClr val="FFD34E"/>
              </a:solidFill>
            </a:endParaRPr>
          </a:p>
        </p:txBody>
      </p:sp>
      <p:sp>
        <p:nvSpPr>
          <p:cNvPr id="838" name="Google Shape;838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Show the Website!</a:t>
            </a:r>
            <a:endParaRPr/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982074"/>
            <a:ext cx="7704000" cy="38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Temp Charts</a:t>
            </a:r>
            <a:endParaRPr/>
          </a:p>
        </p:txBody>
      </p:sp>
      <p:pic>
        <p:nvPicPr>
          <p:cNvPr id="922" name="Google Shape;92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0" y="1051675"/>
            <a:ext cx="4041572" cy="251016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3" name="Google Shape;923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32" y="1051675"/>
            <a:ext cx="4369543" cy="25101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4" name="Google Shape;924;p99"/>
          <p:cNvSpPr txBox="1"/>
          <p:nvPr/>
        </p:nvSpPr>
        <p:spPr>
          <a:xfrm>
            <a:off x="1459350" y="3691300"/>
            <a:ext cx="20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Week 1 - Las Vegas Temp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5" name="Google Shape;925;p99"/>
          <p:cNvSpPr txBox="1"/>
          <p:nvPr/>
        </p:nvSpPr>
        <p:spPr>
          <a:xfrm>
            <a:off x="5908950" y="3641225"/>
            <a:ext cx="22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Week-8 -Minnesota Temp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26" name="Google Shape;92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00"/>
          <p:cNvSpPr txBox="1"/>
          <p:nvPr>
            <p:ph type="title"/>
          </p:nvPr>
        </p:nvSpPr>
        <p:spPr>
          <a:xfrm>
            <a:off x="720000" y="2232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Attendance Charts</a:t>
            </a:r>
            <a:endParaRPr/>
          </a:p>
        </p:txBody>
      </p:sp>
      <p:pic>
        <p:nvPicPr>
          <p:cNvPr id="932" name="Google Shape;93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0" y="755600"/>
            <a:ext cx="7850625" cy="21201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3" name="Google Shape;933;p100"/>
          <p:cNvSpPr txBox="1"/>
          <p:nvPr/>
        </p:nvSpPr>
        <p:spPr>
          <a:xfrm>
            <a:off x="7228300" y="1447675"/>
            <a:ext cx="81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Arizona Cardinals attendance beyond capacity</a:t>
            </a:r>
            <a:endParaRPr sz="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4" name="Google Shape;934;p100"/>
          <p:cNvSpPr txBox="1"/>
          <p:nvPr/>
        </p:nvSpPr>
        <p:spPr>
          <a:xfrm>
            <a:off x="7311075" y="3855825"/>
            <a:ext cx="5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35" name="Google Shape;93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0" y="3063975"/>
            <a:ext cx="7850625" cy="1898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6" name="Google Shape;936;p100"/>
          <p:cNvSpPr txBox="1"/>
          <p:nvPr/>
        </p:nvSpPr>
        <p:spPr>
          <a:xfrm>
            <a:off x="7268150" y="4077600"/>
            <a:ext cx="9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Washington-</a:t>
            </a:r>
            <a:endParaRPr sz="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Commanders Capacity </a:t>
            </a:r>
            <a:endParaRPr sz="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37" name="Google Shape;93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Alright, let’s start winding down… with our observations.</a:t>
            </a:r>
            <a:endParaRPr/>
          </a:p>
        </p:txBody>
      </p:sp>
      <p:sp>
        <p:nvSpPr>
          <p:cNvPr id="943" name="Google Shape;943;p101"/>
          <p:cNvSpPr txBox="1"/>
          <p:nvPr>
            <p:ph idx="1" type="body"/>
          </p:nvPr>
        </p:nvSpPr>
        <p:spPr>
          <a:xfrm>
            <a:off x="720000" y="1500500"/>
            <a:ext cx="7704000" cy="3297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The function called at the end of *.js doesn't have to be "init()".</a:t>
            </a:r>
            <a:br>
              <a:rPr lang="en" sz="1400"/>
            </a:b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The original dataset had the same stadium listed twice due to name changes.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The Highest Forecasted Temp was 92° F in Las Vegas, the Lowest Forecasted Temp was -4° F in Minneapolis.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visualizations are only as good as the data provided. The SportsData.io free API only gives sample scores.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400"/>
              <a:t>No one attends the Washington Commanders Games…</a:t>
            </a:r>
            <a:br>
              <a:rPr lang="en" sz="1400"/>
            </a:b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44" name="Google Shape;944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2"/>
          <p:cNvSpPr/>
          <p:nvPr/>
        </p:nvSpPr>
        <p:spPr>
          <a:xfrm>
            <a:off x="2813600" y="1547875"/>
            <a:ext cx="3208800" cy="12741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3B1A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 sz="2400">
              <a:solidFill>
                <a:srgbClr val="E33B1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50" name="Google Shape;95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0"/>
          <p:cNvSpPr txBox="1"/>
          <p:nvPr>
            <p:ph type="title"/>
          </p:nvPr>
        </p:nvSpPr>
        <p:spPr>
          <a:xfrm>
            <a:off x="1188700" y="430750"/>
            <a:ext cx="6843600" cy="1016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Traveling can be a stressful experience, even when visiting a favorite team</a:t>
            </a:r>
            <a:endParaRPr sz="2020"/>
          </a:p>
        </p:txBody>
      </p:sp>
      <p:sp>
        <p:nvSpPr>
          <p:cNvPr id="844" name="Google Shape;844;p90"/>
          <p:cNvSpPr txBox="1"/>
          <p:nvPr>
            <p:ph idx="1" type="body"/>
          </p:nvPr>
        </p:nvSpPr>
        <p:spPr>
          <a:xfrm>
            <a:off x="720000" y="1447450"/>
            <a:ext cx="7704000" cy="283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Issues may include: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Weather Trends and what to expect 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Sold out games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Packed stadiums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But most importantly… how will one’s team perform?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someone is going to travel to a football game, then they’d probably like to see their team win, especially at their home stadium!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Is there a way we can make it easier for fans to decide?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45" name="Google Shape;845;p90"/>
          <p:cNvGrpSpPr/>
          <p:nvPr/>
        </p:nvGrpSpPr>
        <p:grpSpPr>
          <a:xfrm>
            <a:off x="815263" y="535000"/>
            <a:ext cx="7523001" cy="284589"/>
            <a:chOff x="815263" y="535000"/>
            <a:chExt cx="7523001" cy="284589"/>
          </a:xfrm>
        </p:grpSpPr>
        <p:sp>
          <p:nvSpPr>
            <p:cNvPr id="846" name="Google Shape;846;p90"/>
            <p:cNvSpPr/>
            <p:nvPr/>
          </p:nvSpPr>
          <p:spPr>
            <a:xfrm>
              <a:off x="81526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0"/>
            <p:cNvSpPr/>
            <p:nvPr/>
          </p:nvSpPr>
          <p:spPr>
            <a:xfrm>
              <a:off x="803961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Data, of course!</a:t>
            </a:r>
            <a:endParaRPr/>
          </a:p>
        </p:txBody>
      </p:sp>
      <p:graphicFrame>
        <p:nvGraphicFramePr>
          <p:cNvPr id="854" name="Google Shape;854;p91"/>
          <p:cNvGraphicFramePr/>
          <p:nvPr/>
        </p:nvGraphicFramePr>
        <p:xfrm>
          <a:off x="952500" y="191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{EB246945-4D8A-448A-A0BC-4C73A301D27D}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Attendance per Game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Capacity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Name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Team Logo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High Temperature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City, State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Low Temperature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Turf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Game Week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55" name="Google Shape;855;p91"/>
          <p:cNvSpPr txBox="1"/>
          <p:nvPr/>
        </p:nvSpPr>
        <p:spPr>
          <a:xfrm>
            <a:off x="952500" y="1308650"/>
            <a:ext cx="7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used the following data for the 2021 NFL season from SportsData.io API: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2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transform the data?</a:t>
            </a:r>
            <a:endParaRPr/>
          </a:p>
        </p:txBody>
      </p:sp>
      <p:sp>
        <p:nvSpPr>
          <p:cNvPr id="862" name="Google Shape;862;p92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Steps: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used a Jupyter Notebook to make 3 different calls to the API to get 2021 score data, stadium data and 2021 team data.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score data was converted into a DataFrame which contained 272 rows (one for each game).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Unnecessary columns were dropped from the dataset.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stadium data was merged into the score data using the “StadiumID” field. This allowed us to get stadium information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team data was then merged into the new DataFrame using the “HomeTeam” field. This allowed us to get different hometeam stats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</a:t>
            </a:r>
            <a:r>
              <a:rPr lang="en"/>
              <a:t>oaded our new dataframe into </a:t>
            </a:r>
            <a:r>
              <a:rPr lang="en"/>
              <a:t>MongoDB.</a:t>
            </a:r>
            <a:endParaRPr/>
          </a:p>
        </p:txBody>
      </p:sp>
      <p:sp>
        <p:nvSpPr>
          <p:cNvPr id="863" name="Google Shape;863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3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Clean Data</a:t>
            </a:r>
            <a:endParaRPr/>
          </a:p>
        </p:txBody>
      </p:sp>
      <p:sp>
        <p:nvSpPr>
          <p:cNvPr id="869" name="Google Shape;869;p93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app.py to use a </a:t>
            </a:r>
            <a:r>
              <a:rPr lang="en"/>
              <a:t>Python Flask API</a:t>
            </a:r>
            <a:r>
              <a:rPr lang="en"/>
              <a:t> that calls info from MongoDB and renders the index.html template.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app.js to define functions which: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Pulls data from our Flask Powered API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Charts a line graph for Team scores for each Home Game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Graphs a scatter chart for High and Low Forecast Temperatures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Plots a bar chart for Stadium Capacity vs. Game Day Attendance</a:t>
            </a:r>
            <a:br>
              <a:rPr lang="en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Modified the index.html file to include:</a:t>
            </a:r>
            <a:endParaRPr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bootstrap powered navigation bar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drop-down menu to pick a Home Team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Our 3 visualizations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images and facts about the selected team in a demographic info card</a:t>
            </a:r>
            <a:endParaRPr sz="1200"/>
          </a:p>
        </p:txBody>
      </p:sp>
      <p:sp>
        <p:nvSpPr>
          <p:cNvPr id="870" name="Google Shape;870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4"/>
          <p:cNvSpPr txBox="1"/>
          <p:nvPr>
            <p:ph type="title"/>
          </p:nvPr>
        </p:nvSpPr>
        <p:spPr>
          <a:xfrm>
            <a:off x="720000" y="251475"/>
            <a:ext cx="7704000" cy="936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 PUPPY BOWL </a:t>
            </a:r>
            <a:r>
              <a:rPr lang="en"/>
              <a:t>HALFTIME</a:t>
            </a:r>
            <a:r>
              <a:rPr lang="en"/>
              <a:t> SHOW</a:t>
            </a:r>
            <a:endParaRPr/>
          </a:p>
        </p:txBody>
      </p:sp>
      <p:sp>
        <p:nvSpPr>
          <p:cNvPr id="876" name="Google Shape;876;p94"/>
          <p:cNvSpPr txBox="1"/>
          <p:nvPr>
            <p:ph idx="1" type="body"/>
          </p:nvPr>
        </p:nvSpPr>
        <p:spPr>
          <a:xfrm>
            <a:off x="720000" y="1187775"/>
            <a:ext cx="7704000" cy="594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FEATURING PITBULL AND SNOOP DOGG</a:t>
            </a:r>
            <a:endParaRPr sz="2000"/>
          </a:p>
        </p:txBody>
      </p:sp>
      <p:pic>
        <p:nvPicPr>
          <p:cNvPr id="877" name="Google Shape;8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32675"/>
            <a:ext cx="3852000" cy="2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932675"/>
            <a:ext cx="3852001" cy="260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250" y="3095750"/>
            <a:ext cx="1824850" cy="24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775" y="-140512"/>
            <a:ext cx="2251399" cy="25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8898">
            <a:off x="-863578" y="1334500"/>
            <a:ext cx="289070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4056612">
            <a:off x="-537192" y="841777"/>
            <a:ext cx="3556185" cy="23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28" y="1236151"/>
            <a:ext cx="2187827" cy="19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726" y="1781775"/>
            <a:ext cx="3118438" cy="55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5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Home Team Season Scores vs. Away Team</a:t>
            </a:r>
            <a:endParaRPr/>
          </a:p>
        </p:txBody>
      </p:sp>
      <p:sp>
        <p:nvSpPr>
          <p:cNvPr id="891" name="Google Shape;891;p95"/>
          <p:cNvSpPr txBox="1"/>
          <p:nvPr/>
        </p:nvSpPr>
        <p:spPr>
          <a:xfrm>
            <a:off x="1779750" y="4505775"/>
            <a:ext cx="55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New Javascript Library Used: 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Charts.js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92" name="Google Shape;8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00" y="1440075"/>
            <a:ext cx="5751201" cy="31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5"/>
          <p:cNvSpPr txBox="1"/>
          <p:nvPr/>
        </p:nvSpPr>
        <p:spPr>
          <a:xfrm>
            <a:off x="1606550" y="3646700"/>
            <a:ext cx="33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 sz="2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6"/>
          <p:cNvSpPr txBox="1"/>
          <p:nvPr>
            <p:ph type="title"/>
          </p:nvPr>
        </p:nvSpPr>
        <p:spPr>
          <a:xfrm>
            <a:off x="720000" y="4091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 vs. Low Temperature by Game Week</a:t>
            </a:r>
            <a:endParaRPr/>
          </a:p>
        </p:txBody>
      </p:sp>
      <p:pic>
        <p:nvPicPr>
          <p:cNvPr id="900" name="Google Shape;90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1351076"/>
            <a:ext cx="7593549" cy="326304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7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Attendance vs. Capacity by Game Week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07" name="Google Shape;90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459925"/>
            <a:ext cx="8243750" cy="30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